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d3e153f2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d3e153f2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a31abdb46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a31abdb46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692eae4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a692eae4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51bb8ac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a51bb8ac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d3e153f2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d3e153f2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d3e153f2b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d3e153f2b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">
  <p:cSld name="AUTOLAYOUT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3047975" y="2571750"/>
            <a:ext cx="3048000" cy="257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-25" y="0"/>
            <a:ext cx="3048000" cy="5143500"/>
          </a:xfrm>
          <a:prstGeom prst="rect">
            <a:avLst/>
          </a:prstGeom>
          <a:solidFill>
            <a:srgbClr val="E060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6095975" y="0"/>
            <a:ext cx="3048000" cy="257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type="title"/>
          </p:nvPr>
        </p:nvSpPr>
        <p:spPr>
          <a:xfrm>
            <a:off x="326350" y="283350"/>
            <a:ext cx="2395200" cy="457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374375" y="283350"/>
            <a:ext cx="2395200" cy="170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2" type="body"/>
          </p:nvPr>
        </p:nvSpPr>
        <p:spPr>
          <a:xfrm>
            <a:off x="6412675" y="283350"/>
            <a:ext cx="2395200" cy="170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3" type="body"/>
          </p:nvPr>
        </p:nvSpPr>
        <p:spPr>
          <a:xfrm>
            <a:off x="3374375" y="2855100"/>
            <a:ext cx="2395200" cy="170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4" type="body"/>
          </p:nvPr>
        </p:nvSpPr>
        <p:spPr>
          <a:xfrm>
            <a:off x="6408400" y="2855100"/>
            <a:ext cx="2395200" cy="170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xamarinhelp.com/use-xamarin-forms-mvvm-framework/" TargetMode="External"/><Relationship Id="rId4" Type="http://schemas.openxmlformats.org/officeDocument/2006/relationships/hyperlink" Target="https://prismlibrary.github.io/docs/xamarin-forms/Getting-Started.html" TargetMode="External"/><Relationship Id="rId5" Type="http://schemas.openxmlformats.org/officeDocument/2006/relationships/hyperlink" Target="https://thatcsharpguy.com/tv/inyeccion-dependencias/" TargetMode="External"/><Relationship Id="rId6" Type="http://schemas.openxmlformats.org/officeDocument/2006/relationships/hyperlink" Target="https://code2read.com/2015/03/07/csharp-dependency-injection-estrategias-inyectar-dependencias-di/" TargetMode="External"/><Relationship Id="rId7" Type="http://schemas.openxmlformats.org/officeDocument/2006/relationships/hyperlink" Target="https://api.trackseries.tv/v1/Stats/TopSerie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mailto:angelrenegarcia13@gmail.com" TargetMode="External"/><Relationship Id="rId4" Type="http://schemas.openxmlformats.org/officeDocument/2006/relationships/hyperlink" Target="https://github.com/AngelGarcia13/XamarinForms101Class" TargetMode="External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 amt="64000"/>
          </a:blip>
          <a:srcRect b="26224" l="6449" r="7328" t="8115"/>
          <a:stretch/>
        </p:blipFill>
        <p:spPr>
          <a:xfrm>
            <a:off x="0" y="500775"/>
            <a:ext cx="9144000" cy="464272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de Apps con Xamarin Forms.</a:t>
            </a:r>
            <a:endParaRPr/>
          </a:p>
        </p:txBody>
      </p:sp>
      <p:sp>
        <p:nvSpPr>
          <p:cNvPr id="99" name="Google Shape;99;p14"/>
          <p:cNvSpPr txBox="1"/>
          <p:nvPr>
            <p:ph idx="1" type="subTitle"/>
          </p:nvPr>
        </p:nvSpPr>
        <p:spPr>
          <a:xfrm>
            <a:off x="729627" y="25717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 básico de introducción.</a:t>
            </a:r>
            <a:endParaRPr/>
          </a:p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729627" y="44207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Angel Garcia.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 del curso.</a:t>
            </a:r>
            <a:endParaRPr/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729325" y="1850275"/>
            <a:ext cx="37743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Módulo 1.</a:t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Qué es Xamarin Forms.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Requerimientos de Hardware y Software.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Creando nuestra primera app..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Views &amp; Controls.</a:t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Módulo 2.</a:t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Interfaces de usuario en Xamarin Forms (Layouts &amp; Pages).</a:t>
            </a:r>
            <a:endParaRPr sz="1000">
              <a:solidFill>
                <a:srgbClr val="666666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</a:pPr>
            <a:r>
              <a:rPr lang="es" sz="1000">
                <a:solidFill>
                  <a:srgbClr val="666666"/>
                </a:solidFill>
              </a:rPr>
              <a:t>XAML.</a:t>
            </a:r>
            <a:endParaRPr sz="1000">
              <a:solidFill>
                <a:srgbClr val="666666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</a:pPr>
            <a:r>
              <a:rPr lang="es" sz="1000">
                <a:solidFill>
                  <a:srgbClr val="666666"/>
                </a:solidFill>
              </a:rPr>
              <a:t>Code behind.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Patrón Model-View-ViewModel (MVVM).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Data Binding, </a:t>
            </a:r>
            <a:endParaRPr/>
          </a:p>
        </p:txBody>
      </p:sp>
      <p:sp>
        <p:nvSpPr>
          <p:cNvPr id="107" name="Google Shape;107;p15"/>
          <p:cNvSpPr txBox="1"/>
          <p:nvPr>
            <p:ph idx="2" type="body"/>
          </p:nvPr>
        </p:nvSpPr>
        <p:spPr>
          <a:xfrm>
            <a:off x="4643600" y="783475"/>
            <a:ext cx="4319700" cy="43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Módulo 3.</a:t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ListViews.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Behaviours.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Triggers.</a:t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Módulo 4.</a:t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  <a:highlight>
                  <a:schemeClr val="lt1"/>
                </a:highlight>
              </a:rPr>
              <a:t>Inyección de dependencias.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  <a:highlight>
                  <a:srgbClr val="FFFFFF"/>
                </a:highlight>
              </a:rPr>
              <a:t>Introducción a los frameworks MVVM  en Xamarin Forms.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  <a:highlight>
                  <a:srgbClr val="FFFFFF"/>
                </a:highlight>
              </a:rPr>
              <a:t>Introducción a Prism.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  <a:highlight>
                  <a:schemeClr val="lt1"/>
                </a:highlight>
              </a:rPr>
              <a:t>Consumiendo data desde un API Rest.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Módulo 5.</a:t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</a:rPr>
              <a:t>Dependency Services.</a:t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  <a:highlight>
                  <a:srgbClr val="FFFFFF"/>
                </a:highlight>
              </a:rPr>
              <a:t>Usando funcionalidades nativas con plugins.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  <a:highlight>
                  <a:srgbClr val="FFFFFF"/>
                </a:highlight>
              </a:rPr>
              <a:t>Persistencia local con Realm.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Módulo 6.</a:t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  <a:highlight>
                  <a:srgbClr val="FFFFFF"/>
                </a:highlight>
              </a:rPr>
              <a:t>Configuraciones específicas de iOS &amp; Android.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s" sz="1000">
                <a:solidFill>
                  <a:srgbClr val="666666"/>
                </a:solidFill>
                <a:highlight>
                  <a:srgbClr val="FFFFFF"/>
                </a:highlight>
              </a:rPr>
              <a:t>Mobile  Center (Crashes,  Analytics,  Building,  Distribution).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374375" y="283350"/>
            <a:ext cx="2395200" cy="17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a los frameworks MVVM  en Xamarin Forms.</a:t>
            </a:r>
            <a:endParaRPr/>
          </a:p>
        </p:txBody>
      </p:sp>
      <p:sp>
        <p:nvSpPr>
          <p:cNvPr id="113" name="Google Shape;113;p16"/>
          <p:cNvSpPr txBox="1"/>
          <p:nvPr>
            <p:ph idx="3" type="body"/>
          </p:nvPr>
        </p:nvSpPr>
        <p:spPr>
          <a:xfrm>
            <a:off x="3374375" y="2855100"/>
            <a:ext cx="2395200" cy="17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Inyección de dependencias.</a:t>
            </a:r>
            <a:endParaRPr/>
          </a:p>
        </p:txBody>
      </p:sp>
      <p:sp>
        <p:nvSpPr>
          <p:cNvPr id="114" name="Google Shape;114;p16"/>
          <p:cNvSpPr txBox="1"/>
          <p:nvPr>
            <p:ph type="title"/>
          </p:nvPr>
        </p:nvSpPr>
        <p:spPr>
          <a:xfrm>
            <a:off x="631150" y="283350"/>
            <a:ext cx="2395200" cy="45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Semana 4.</a:t>
            </a:r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8612" y="1923588"/>
            <a:ext cx="1296325" cy="12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>
            <p:ph idx="3" type="body"/>
          </p:nvPr>
        </p:nvSpPr>
        <p:spPr>
          <a:xfrm>
            <a:off x="6432475" y="2855100"/>
            <a:ext cx="2395200" cy="17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Consumiendo data desde un API Rest.</a:t>
            </a:r>
            <a:endParaRPr/>
          </a:p>
        </p:txBody>
      </p:sp>
      <p:sp>
        <p:nvSpPr>
          <p:cNvPr id="117" name="Google Shape;117;p16"/>
          <p:cNvSpPr txBox="1"/>
          <p:nvPr>
            <p:ph idx="2" type="body"/>
          </p:nvPr>
        </p:nvSpPr>
        <p:spPr>
          <a:xfrm>
            <a:off x="6412675" y="283350"/>
            <a:ext cx="23952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s"/>
              <a:t>Introducción a Prism.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MVVM Frameworks.</a:t>
            </a:r>
            <a:endParaRPr/>
          </a:p>
        </p:txBody>
      </p:sp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721225" y="2781725"/>
            <a:ext cx="3300900" cy="21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Existen varios frameworks que nos facilitan el trabajo a la hora de usar el patrón MVVM en Xamarin Forms, entre los principales podemos mencionar: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MVVMCross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FreshMVVM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ReactiveUI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Prism</a:t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025" y="2000875"/>
            <a:ext cx="386715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Prism</a:t>
            </a:r>
            <a:r>
              <a:rPr lang="es"/>
              <a:t>.</a:t>
            </a:r>
            <a:endParaRPr/>
          </a:p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666666"/>
                </a:solidFill>
              </a:rPr>
              <a:t>Prism es un framework para construir aplicaciones XAML débilmente acopladas, mantenibles y testeables en WPF, Windows 10 UWP y Xamarin Forms, basado en el principio de convención sobre configuración.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200" y="2236623"/>
            <a:ext cx="4011950" cy="26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Inyección de dependencias.</a:t>
            </a:r>
            <a:endParaRPr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730000" y="2322150"/>
            <a:ext cx="3300900" cy="27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86868"/>
                </a:solidFill>
                <a:highlight>
                  <a:srgbClr val="FFFFFF"/>
                </a:highlight>
              </a:rPr>
              <a:t>La inyección de dependencias es un patrón de diseño orientado a objetos que nos permite desarrollar código desacoplado. El usar este patrón trae como beneficios: testeabilidad, extensibilidad, mantenimiento, desarrollo en paralelo y el </a:t>
            </a:r>
            <a:r>
              <a:rPr lang="es">
                <a:solidFill>
                  <a:srgbClr val="686868"/>
                </a:solidFill>
                <a:highlight>
                  <a:srgbClr val="FFFFFF"/>
                </a:highlight>
              </a:rPr>
              <a:t>enlace</a:t>
            </a:r>
            <a:r>
              <a:rPr lang="es">
                <a:solidFill>
                  <a:srgbClr val="686868"/>
                </a:solidFill>
                <a:highlight>
                  <a:srgbClr val="FFFFFF"/>
                </a:highlight>
              </a:rPr>
              <a:t> tardío de las piezas de software.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20800"/>
            <a:ext cx="39814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729625" y="2099500"/>
            <a:ext cx="7688100" cy="27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MVVM Frameworks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linkClick r:id="rId3"/>
              </a:rPr>
              <a:t>https://xamarinhelp.com/use-xamarin-forms-mvvm-framework/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Documentación oficial de Prism para Xamarin Forms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linkClick r:id="rId4"/>
              </a:rPr>
              <a:t>https://prismlibrary.github.io/docs/xamarin-forms/Getting-Started.html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Inyección de dependencias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linkClick r:id="rId5"/>
              </a:rPr>
              <a:t>https://thatcsharpguy.com/tv/inyeccion-dependencias/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linkClick r:id="rId6"/>
              </a:rPr>
              <a:t>https://code2read.com/2015/03/07/csharp-dependency-injection-estrategias-inyectar-dependencias-di/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API URL: </a:t>
            </a:r>
            <a:r>
              <a:rPr lang="es" sz="1000" u="sng">
                <a:solidFill>
                  <a:schemeClr val="hlink"/>
                </a:solidFill>
                <a:hlinkClick r:id="rId7"/>
              </a:rPr>
              <a:t>https://api.trackseries.tv/v1/Stats/TopSeries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44" name="Google Shape;144;p20"/>
          <p:cNvSpPr txBox="1"/>
          <p:nvPr>
            <p:ph type="ctrTitle"/>
          </p:nvPr>
        </p:nvSpPr>
        <p:spPr>
          <a:xfrm>
            <a:off x="729450" y="1322450"/>
            <a:ext cx="76881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Lectura pa’ la casa.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 por su atención.</a:t>
            </a:r>
            <a:endParaRPr/>
          </a:p>
        </p:txBody>
      </p:sp>
      <p:sp>
        <p:nvSpPr>
          <p:cNvPr id="150" name="Google Shape;150;p21"/>
          <p:cNvSpPr txBox="1"/>
          <p:nvPr>
            <p:ph idx="1" type="subTitle"/>
          </p:nvPr>
        </p:nvSpPr>
        <p:spPr>
          <a:xfrm>
            <a:off x="3668175" y="2364600"/>
            <a:ext cx="3375000" cy="1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Sus preguntas, dudas o sugerencias son bienvenidas.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angelrenegarcia13@gmail.com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https://github.com/AngelGarcia13/XamarinForms101Class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50" y="2364600"/>
            <a:ext cx="2545675" cy="25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